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315" r:id="rId2"/>
    <p:sldId id="316" r:id="rId3"/>
    <p:sldId id="317" r:id="rId4"/>
    <p:sldId id="318" r:id="rId5"/>
    <p:sldId id="319" r:id="rId6"/>
    <p:sldId id="32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8F7"/>
    <a:srgbClr val="FF7575"/>
    <a:srgbClr val="010101"/>
    <a:srgbClr val="0A44FE"/>
    <a:srgbClr val="1EFD94"/>
    <a:srgbClr val="19CEB5"/>
    <a:srgbClr val="F3F3F3"/>
    <a:srgbClr val="F5F5F5"/>
    <a:srgbClr val="FBFBF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8" autoAdjust="0"/>
    <p:restoredTop sz="80825" autoAdjust="0"/>
  </p:normalViewPr>
  <p:slideViewPr>
    <p:cSldViewPr snapToGrid="0">
      <p:cViewPr varScale="1">
        <p:scale>
          <a:sx n="165" d="100"/>
          <a:sy n="165" d="100"/>
        </p:scale>
        <p:origin x="88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CB970-F3AC-46C3-ABC6-9AEE83FD5469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1D5FE-25E7-492D-9CF3-1367AA91E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6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9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8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1D5FE-25E7-492D-9CF3-1367AA91EC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02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0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5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5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84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5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74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1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7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1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74AF-7CF5-4C51-ABE5-9F9BABEBF962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D7FA4-A13F-4F06-962B-9BD7AD5823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6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9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4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6573974" y="4682836"/>
            <a:ext cx="4809847" cy="17182"/>
          </a:xfrm>
          <a:prstGeom prst="line">
            <a:avLst/>
          </a:prstGeom>
          <a:ln w="19050">
            <a:solidFill>
              <a:srgbClr val="0C5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87825" y="4806495"/>
            <a:ext cx="438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ko-KR" altLang="en-US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㈜이스트소프트 </a:t>
            </a:r>
            <a:r>
              <a:rPr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A.I. </a:t>
            </a:r>
            <a:r>
              <a:rPr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PLUS </a:t>
            </a:r>
            <a:r>
              <a:rPr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Lab </a:t>
            </a:r>
            <a:r>
              <a:rPr lang="ko-KR" altLang="en-US" b="1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비전파트</a:t>
            </a:r>
            <a:endParaRPr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58F7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" y="6097"/>
            <a:ext cx="5683504" cy="68512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87826" y="5214657"/>
            <a:ext cx="243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kts123@estsoft.com</a:t>
            </a:r>
            <a:endParaRPr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58F7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7827" y="5443257"/>
            <a:ext cx="2323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85725" algn="l"/>
              </a:tabLst>
            </a:pPr>
            <a:r>
              <a:rPr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C58F7"/>
                </a:solidFill>
                <a:latin typeface="+mn-ea"/>
              </a:rPr>
              <a:t>010-5454-8913</a:t>
            </a:r>
            <a:endParaRPr lang="en-US" altLang="ko-KR" sz="12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C58F7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3316" y="1135387"/>
            <a:ext cx="47724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b="1" dirty="0" smtClean="0">
                <a:solidFill>
                  <a:srgbClr val="0C58F7"/>
                </a:solidFill>
              </a:rPr>
              <a:t>est_kts2</a:t>
            </a:r>
            <a:r>
              <a:rPr lang="ko-KR" altLang="en-US" sz="4400" b="1" dirty="0" smtClean="0">
                <a:solidFill>
                  <a:srgbClr val="0C58F7"/>
                </a:solidFill>
              </a:rPr>
              <a:t>팀</a:t>
            </a:r>
            <a:endParaRPr lang="en-US" altLang="ko-KR" sz="4800" b="1" dirty="0" smtClean="0">
              <a:solidFill>
                <a:srgbClr val="0C58F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C58F7"/>
                </a:solidFill>
              </a:rPr>
              <a:t>대회 공략법 공유</a:t>
            </a:r>
            <a:endParaRPr lang="ko-KR" altLang="en-US" sz="4800" b="1" dirty="0">
              <a:solidFill>
                <a:srgbClr val="0C5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" y="124692"/>
            <a:ext cx="5998061" cy="14253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" y="1846912"/>
            <a:ext cx="5940520" cy="47428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83" y="170688"/>
            <a:ext cx="5357989" cy="23641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635" y="2612738"/>
            <a:ext cx="5325237" cy="9412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075" y="3510739"/>
            <a:ext cx="4032885" cy="15098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1883" y="5232837"/>
            <a:ext cx="2455427" cy="1371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7310" y="5281492"/>
            <a:ext cx="789790" cy="4841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3020" y="6036670"/>
            <a:ext cx="2897040" cy="5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46421" y="0"/>
            <a:ext cx="814557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21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9352">
            <a:off x="2650950" y="-119834"/>
            <a:ext cx="2571750" cy="22669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81364">
            <a:off x="4213357" y="3372297"/>
            <a:ext cx="4038950" cy="24538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37410">
            <a:off x="3784570" y="4717162"/>
            <a:ext cx="3688400" cy="21642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65945">
            <a:off x="4746134" y="1536185"/>
            <a:ext cx="3035821" cy="25966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736" y="1613439"/>
            <a:ext cx="4500880" cy="33862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252" y="0"/>
            <a:ext cx="4473816" cy="28060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8433" y="0"/>
            <a:ext cx="2011854" cy="17222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686" y="3686045"/>
            <a:ext cx="4678314" cy="3171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0256" y="1683501"/>
            <a:ext cx="2547251" cy="19402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42361">
            <a:off x="2848417" y="3442836"/>
            <a:ext cx="3009655" cy="16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6" y="140782"/>
            <a:ext cx="12118109" cy="6576600"/>
          </a:xfrm>
          <a:prstGeom prst="rect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32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50800"/>
            <a:ext cx="5151399" cy="675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50800"/>
            <a:ext cx="5316713" cy="67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420832"/>
            <a:ext cx="3311099" cy="13084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310" y="166916"/>
            <a:ext cx="94424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docker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 run -</a:t>
            </a:r>
            <a:r>
              <a:rPr lang="en-US" altLang="ko-KR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itd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 --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</a:rPr>
              <a:t>name=</a:t>
            </a:r>
            <a:r>
              <a:rPr lang="en-US" altLang="ko-KR" sz="1050" dirty="0" err="1" smtClean="0">
                <a:solidFill>
                  <a:srgbClr val="0000FF"/>
                </a:solidFill>
                <a:latin typeface="Arial" panose="020B0604020202020204" pitchFamily="34" charset="0"/>
              </a:rPr>
              <a:t>vfnet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--</a:t>
            </a:r>
            <a:r>
              <a:rPr lang="en-US" altLang="ko-KR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shm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-size=1G --</a:t>
            </a:r>
            <a:r>
              <a:rPr lang="en-US" altLang="ko-KR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gpus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=all -v /data/</a:t>
            </a:r>
            <a:r>
              <a:rPr lang="en-US" altLang="ko-KR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aichallenge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:/</a:t>
            </a:r>
            <a:r>
              <a:rPr lang="en-US" altLang="ko-KR" sz="1050" dirty="0" smtClean="0">
                <a:solidFill>
                  <a:srgbClr val="000000"/>
                </a:solidFill>
                <a:latin typeface="Arial" panose="020B0604020202020204" pitchFamily="34" charset="0"/>
              </a:rPr>
              <a:t>dataset/4th-track1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  </a:t>
            </a:r>
            <a:r>
              <a:rPr lang="en-US" altLang="ko-KR" sz="1050" dirty="0" err="1">
                <a:solidFill>
                  <a:srgbClr val="FF0000"/>
                </a:solidFill>
                <a:latin typeface="Arial" panose="020B0604020202020204" pitchFamily="34" charset="0"/>
              </a:rPr>
              <a:t>pytorch</a:t>
            </a:r>
            <a:r>
              <a:rPr lang="en-US" altLang="ko-KR" sz="1050" dirty="0">
                <a:solidFill>
                  <a:srgbClr val="FF0000"/>
                </a:solidFill>
                <a:latin typeface="Arial" panose="020B0604020202020204" pitchFamily="34" charset="0"/>
              </a:rPr>
              <a:t>/pytorch:1.6.0-cuda10.1-cudnn7-devel</a:t>
            </a:r>
            <a:r>
              <a:rPr lang="en-US" altLang="ko-KR" sz="1050" dirty="0">
                <a:solidFill>
                  <a:srgbClr val="000000"/>
                </a:solidFill>
                <a:latin typeface="Arial" panose="020B0604020202020204" pitchFamily="34" charset="0"/>
              </a:rPr>
              <a:t> sleep infinity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892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2395</TotalTime>
  <Words>33</Words>
  <Application>Microsoft Office PowerPoint</Application>
  <PresentationFormat>와이드스크린</PresentationFormat>
  <Paragraphs>9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이유진</dc:creator>
  <cp:lastModifiedBy>kwon taeksooon</cp:lastModifiedBy>
  <cp:revision>272</cp:revision>
  <dcterms:created xsi:type="dcterms:W3CDTF">2019-09-27T00:52:18Z</dcterms:created>
  <dcterms:modified xsi:type="dcterms:W3CDTF">2020-12-20T19:27:34Z</dcterms:modified>
</cp:coreProperties>
</file>